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71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xplosion 1 2">
            <a:extLst>
              <a:ext uri="{FF2B5EF4-FFF2-40B4-BE49-F238E27FC236}">
                <a16:creationId xmlns:a16="http://schemas.microsoft.com/office/drawing/2014/main" id="{4175FB66-1DBD-9396-0FC9-DE2306D3FDE4}"/>
              </a:ext>
            </a:extLst>
          </p:cNvPr>
          <p:cNvSpPr/>
          <p:nvPr/>
        </p:nvSpPr>
        <p:spPr>
          <a:xfrm>
            <a:off x="6480313" y="3717235"/>
            <a:ext cx="5711687" cy="2932043"/>
          </a:xfrm>
          <a:prstGeom prst="irregularSeal1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support and important information, go to the </a:t>
            </a:r>
          </a:p>
          <a:p>
            <a:pPr algn="ctr"/>
            <a:r>
              <a:rPr lang="en-US" b="1" dirty="0" err="1">
                <a:latin typeface="Courier" pitchFamily="2" charset="0"/>
              </a:rPr>
              <a:t>dallas</a:t>
            </a:r>
            <a:r>
              <a:rPr lang="en-US" b="1" dirty="0">
                <a:latin typeface="Courier" pitchFamily="2" charset="0"/>
              </a:rPr>
              <a:t>-cloud-workshop</a:t>
            </a:r>
            <a:r>
              <a:rPr lang="en-US" dirty="0"/>
              <a:t> Slack channel!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</Words>
  <Application>Microsoft Macintosh PowerPoint</Application>
  <PresentationFormat>Widescreen</PresentationFormat>
  <Paragraphs>22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Ryan Nicholson</dc:creator>
  <cp:lastModifiedBy>Ryan Nicholson</cp:lastModifiedBy>
  <cp:revision>3</cp:revision>
  <dcterms:created xsi:type="dcterms:W3CDTF">2022-10-26T22:04:17Z</dcterms:created>
  <dcterms:modified xsi:type="dcterms:W3CDTF">2022-10-26T22:12:15Z</dcterms:modified>
</cp:coreProperties>
</file>